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9"/>
    <p:restoredTop sz="94767"/>
  </p:normalViewPr>
  <p:slideViewPr>
    <p:cSldViewPr snapToGrid="0" snapToObjects="1">
      <p:cViewPr varScale="1">
        <p:scale>
          <a:sx n="92" d="100"/>
          <a:sy n="92" d="100"/>
        </p:scale>
        <p:origin x="40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dirty="0"/>
              <a:t>ZÁKLADY SPÁNKOVÉ HYGIENY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MGR.JAROSLAV ČERNÝ</a:t>
            </a:r>
          </a:p>
        </p:txBody>
      </p:sp>
    </p:spTree>
    <p:extLst>
      <p:ext uri="{BB962C8B-B14F-4D97-AF65-F5344CB8AC3E}">
        <p14:creationId xmlns:p14="http://schemas.microsoft.com/office/powerpoint/2010/main" val="42828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Zvládání stresu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1" y="2008673"/>
            <a:ext cx="8946541" cy="4195481"/>
          </a:xfrm>
        </p:spPr>
        <p:txBody>
          <a:bodyPr/>
          <a:lstStyle/>
          <a:p>
            <a:r>
              <a:rPr lang="cs-CZ" dirty="0"/>
              <a:t>Najděte efektivní způsoby, jak zvládat stres a úzkost, což může zahrnovat techniky relaxace, jako je hluboké dýchání, jóga nebo meditace.</a:t>
            </a:r>
          </a:p>
          <a:p>
            <a:endParaRPr lang="cs-CZ" dirty="0"/>
          </a:p>
          <a:p>
            <a:r>
              <a:rPr lang="cs-CZ" dirty="0"/>
              <a:t>Není nic horšího, když vám hlavou lítají myšlenky a nedají vám spát.</a:t>
            </a:r>
          </a:p>
          <a:p>
            <a:endParaRPr lang="cs-CZ" dirty="0"/>
          </a:p>
          <a:p>
            <a:r>
              <a:rPr lang="cs-CZ" b="1" i="1" dirty="0"/>
              <a:t>Cvičení 4-7-8</a:t>
            </a:r>
            <a:r>
              <a:rPr lang="cs-CZ" i="1" dirty="0"/>
              <a:t>: Zavřete ústa, vdechujte nosem a napočítejte do čtyř. Zadržte dech, dokud nenapočítáte do sedmi. V posledním kroku vydechujte přes ústa do té doby, než napočítáte do osmi. Techniku opakujte minimálně 4-krát tak, že špičku jazyka opřete o horní patro.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404" y="4184498"/>
            <a:ext cx="2630539" cy="20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8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371600"/>
            <a:ext cx="10488920" cy="4876799"/>
          </a:xfrm>
        </p:spPr>
        <p:txBody>
          <a:bodyPr/>
          <a:lstStyle/>
          <a:p>
            <a:r>
              <a:rPr lang="cs-CZ" dirty="0"/>
              <a:t>1. Zdravé prostředí pro kvalitní spánek </a:t>
            </a:r>
          </a:p>
          <a:p>
            <a:r>
              <a:rPr lang="cs-CZ" dirty="0"/>
              <a:t>2. Omezit rušivé elementy (televize, </a:t>
            </a:r>
            <a:r>
              <a:rPr lang="cs-CZ" dirty="0" err="1"/>
              <a:t>wifi</a:t>
            </a:r>
            <a:r>
              <a:rPr lang="cs-CZ" dirty="0"/>
              <a:t>, telefon atd.)</a:t>
            </a:r>
          </a:p>
          <a:p>
            <a:r>
              <a:rPr lang="cs-CZ" dirty="0"/>
              <a:t>3. Nepřejídat se</a:t>
            </a:r>
          </a:p>
          <a:p>
            <a:r>
              <a:rPr lang="cs-CZ" dirty="0"/>
              <a:t>4. Hýbat se</a:t>
            </a:r>
          </a:p>
          <a:p>
            <a:r>
              <a:rPr lang="cs-CZ" dirty="0"/>
              <a:t>5. Stimulanty u dětí – NE!!!!!!</a:t>
            </a:r>
          </a:p>
          <a:p>
            <a:r>
              <a:rPr lang="cs-CZ" dirty="0"/>
              <a:t>6. Dechové, relaxační techniky</a:t>
            </a:r>
          </a:p>
          <a:p>
            <a:r>
              <a:rPr lang="cs-CZ" dirty="0"/>
              <a:t>7. Rutina</a:t>
            </a:r>
          </a:p>
          <a:p>
            <a:endParaRPr lang="cs-CZ" dirty="0"/>
          </a:p>
          <a:p>
            <a:r>
              <a:rPr lang="cs-CZ" dirty="0"/>
              <a:t>Spánková hygiena je důležitá pro celkové zdraví a blahobyt a může zlepšit vaši energii, náladu a výkonnost během dne. Dodržováním těchto zásad můžete dosáhnout hlubšího a regeneračního spánku.</a:t>
            </a:r>
          </a:p>
        </p:txBody>
      </p:sp>
    </p:spTree>
    <p:extLst>
      <p:ext uri="{BB962C8B-B14F-4D97-AF65-F5344CB8AC3E}">
        <p14:creationId xmlns:p14="http://schemas.microsoft.com/office/powerpoint/2010/main" val="678915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Cirkadiální kód</a:t>
            </a:r>
          </a:p>
          <a:p>
            <a:r>
              <a:rPr lang="cs-CZ" dirty="0"/>
              <a:t>Proč spíme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87" y="1305858"/>
            <a:ext cx="3248983" cy="49182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084" y="1305858"/>
            <a:ext cx="3128805" cy="491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35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3313" y="2487994"/>
            <a:ext cx="9404723" cy="2688689"/>
          </a:xfrm>
        </p:spPr>
        <p:txBody>
          <a:bodyPr/>
          <a:lstStyle/>
          <a:p>
            <a:pPr algn="ctr"/>
            <a:r>
              <a:rPr lang="cs-CZ" sz="6600" dirty="0"/>
              <a:t>DĚKUJI ZA POZORNOST </a:t>
            </a:r>
            <a:br>
              <a:rPr lang="cs-CZ" sz="6600" dirty="0"/>
            </a:br>
            <a:br>
              <a:rPr lang="cs-CZ" sz="6600" dirty="0"/>
            </a:br>
            <a:r>
              <a:rPr lang="cs-CZ" sz="6600" dirty="0"/>
              <a:t>DOBROU NOC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V="1">
            <a:off x="1103313" y="973395"/>
            <a:ext cx="4309346" cy="1079524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08189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Spánková hygiena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293" y="1472151"/>
            <a:ext cx="8946541" cy="4195481"/>
          </a:xfrm>
        </p:spPr>
        <p:txBody>
          <a:bodyPr/>
          <a:lstStyle/>
          <a:p>
            <a:r>
              <a:rPr lang="cs-CZ" dirty="0"/>
              <a:t>Spánková hygiena se týká souboru zdravých návyků a prostředí, které přispívají k dobré kvalitě spánku a regeneraci těla během spánku. </a:t>
            </a:r>
          </a:p>
          <a:p>
            <a:endParaRPr lang="cs-CZ" dirty="0"/>
          </a:p>
          <a:p>
            <a:r>
              <a:rPr lang="cs-CZ" dirty="0"/>
              <a:t>Zahrnuje různé praktiky a zvyklosti, které podporují hluboký a obnovující spánek.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47" y="3915833"/>
            <a:ext cx="4302831" cy="259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1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Některé klíčové prvky spánkové hygieny: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Pravidelný spánkový režim</a:t>
            </a:r>
          </a:p>
          <a:p>
            <a:r>
              <a:rPr lang="cs-CZ" dirty="0"/>
              <a:t>2. Příjemné spánkové prostředí</a:t>
            </a:r>
          </a:p>
          <a:p>
            <a:r>
              <a:rPr lang="cs-CZ" dirty="0"/>
              <a:t>3. Omezení stimulantů</a:t>
            </a:r>
          </a:p>
          <a:p>
            <a:r>
              <a:rPr lang="cs-CZ" dirty="0"/>
              <a:t>4. Zdravá strava/cvičení</a:t>
            </a:r>
          </a:p>
          <a:p>
            <a:r>
              <a:rPr lang="cs-CZ" dirty="0"/>
              <a:t>5. Relaxační rutina před spánkem</a:t>
            </a:r>
          </a:p>
          <a:p>
            <a:r>
              <a:rPr lang="cs-CZ" dirty="0"/>
              <a:t>6. Omezení rušivých faktorů</a:t>
            </a:r>
          </a:p>
          <a:p>
            <a:r>
              <a:rPr lang="cs-CZ" dirty="0"/>
              <a:t>7. Zvládání stresu</a:t>
            </a:r>
          </a:p>
          <a:p>
            <a:r>
              <a:rPr lang="cs-CZ" dirty="0"/>
              <a:t>8. Omezení spánkových rušitelů</a:t>
            </a:r>
          </a:p>
        </p:txBody>
      </p:sp>
    </p:spTree>
    <p:extLst>
      <p:ext uri="{BB962C8B-B14F-4D97-AF65-F5344CB8AC3E}">
        <p14:creationId xmlns:p14="http://schemas.microsoft.com/office/powerpoint/2010/main" val="147213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Pravidelný spánkový režim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Snažte se chodit spát a probouzet se ve stejnou dobu každý den, včetně víkendů. (Vytvořit si z toho rituál, zvyk).</a:t>
            </a:r>
          </a:p>
          <a:p>
            <a:endParaRPr lang="cs-CZ" dirty="0"/>
          </a:p>
          <a:p>
            <a:r>
              <a:rPr lang="cs-CZ" dirty="0"/>
              <a:t>Udržování pravidelného spánkového harmonogramu pomáhá synchronizovat váš biologický rytmus. (cirkadiální rytmus) </a:t>
            </a:r>
          </a:p>
          <a:p>
            <a:endParaRPr lang="cs-CZ" dirty="0"/>
          </a:p>
          <a:p>
            <a:r>
              <a:rPr lang="cs-CZ" dirty="0"/>
              <a:t>Výsledky se dostaví poměrně rychle.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6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Příjemné spánkové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Ujistěte se, že váš pokoj je vhodně temný, tichý a chladný. </a:t>
            </a:r>
          </a:p>
          <a:p>
            <a:endParaRPr lang="cs-CZ" dirty="0"/>
          </a:p>
          <a:p>
            <a:r>
              <a:rPr lang="cs-CZ" dirty="0"/>
              <a:t>Ideálně spát celoročně s otevřeným oknem (ventilační okno).</a:t>
            </a:r>
          </a:p>
          <a:p>
            <a:endParaRPr lang="cs-CZ" dirty="0"/>
          </a:p>
          <a:p>
            <a:r>
              <a:rPr lang="cs-CZ" dirty="0"/>
              <a:t>Ideálně mít zatahovací rolety, žaluzie – tma je důležitá (pokud nejde - můžeme použít škrabošku).</a:t>
            </a:r>
          </a:p>
          <a:p>
            <a:endParaRPr lang="cs-CZ" dirty="0"/>
          </a:p>
          <a:p>
            <a:r>
              <a:rPr lang="cs-CZ" dirty="0"/>
              <a:t>Blokovat světlo ze všech diod (televize, zásuvky,) – PŘELEPIT!!!!</a:t>
            </a:r>
          </a:p>
          <a:p>
            <a:endParaRPr lang="cs-CZ" dirty="0"/>
          </a:p>
          <a:p>
            <a:r>
              <a:rPr lang="cs-CZ" dirty="0"/>
              <a:t>Mějte pohodlné a kvalitní matrace a polštáře, které podporují pohodlný spánek.</a:t>
            </a:r>
          </a:p>
          <a:p>
            <a:endParaRPr lang="cs-CZ" dirty="0"/>
          </a:p>
          <a:p>
            <a:r>
              <a:rPr lang="cs-CZ" dirty="0"/>
              <a:t>Od věci není rostlina – ZELENEC, TCHÝNIN JAZYK (NASA).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002" y="1233948"/>
            <a:ext cx="2218701" cy="20106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001" y="3256801"/>
            <a:ext cx="2218701" cy="178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1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 stimulantů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03669" cy="4195481"/>
          </a:xfrm>
        </p:spPr>
        <p:txBody>
          <a:bodyPr/>
          <a:lstStyle/>
          <a:p>
            <a:r>
              <a:rPr lang="cs-CZ" dirty="0"/>
              <a:t>Omezte konzumaci kofeinu a alkoholu, zejména ve večerních hodinách. </a:t>
            </a:r>
          </a:p>
          <a:p>
            <a:endParaRPr lang="cs-CZ" dirty="0"/>
          </a:p>
          <a:p>
            <a:r>
              <a:rPr lang="cs-CZ" dirty="0"/>
              <a:t>Kofein značně ztěžuje usínání a snižuje kvalitu spánku. (zakyseluje organismus - záněty!!!!)</a:t>
            </a:r>
          </a:p>
          <a:p>
            <a:endParaRPr lang="cs-CZ" dirty="0"/>
          </a:p>
          <a:p>
            <a:r>
              <a:rPr lang="cs-CZ" dirty="0"/>
              <a:t>V případě dětí – energetické nápoje (kromě toho, že budou tlustý) – záněty!!!</a:t>
            </a:r>
          </a:p>
          <a:p>
            <a:endParaRPr lang="cs-CZ" dirty="0"/>
          </a:p>
          <a:p>
            <a:r>
              <a:rPr lang="cs-CZ" dirty="0"/>
              <a:t>Děti pijí kávu už ve 12 letech ??? </a:t>
            </a:r>
          </a:p>
          <a:p>
            <a:endParaRPr lang="cs-CZ" dirty="0"/>
          </a:p>
          <a:p>
            <a:r>
              <a:rPr lang="cs-CZ" dirty="0"/>
              <a:t>Tabák, </a:t>
            </a:r>
            <a:r>
              <a:rPr lang="cs-CZ" dirty="0" err="1"/>
              <a:t>Kratom</a:t>
            </a:r>
            <a:r>
              <a:rPr lang="cs-CZ" dirty="0"/>
              <a:t>, </a:t>
            </a:r>
            <a:r>
              <a:rPr lang="cs-CZ" dirty="0" err="1"/>
              <a:t>Nakopávače</a:t>
            </a:r>
            <a:r>
              <a:rPr lang="cs-CZ" dirty="0"/>
              <a:t> a další podobná – SVINSTVA!!!!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778" y="4894826"/>
            <a:ext cx="2897001" cy="17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5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Zdravá strava/cvičení (pohyb)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4319" y="1477731"/>
            <a:ext cx="10238198" cy="4195481"/>
          </a:xfrm>
        </p:spPr>
        <p:txBody>
          <a:bodyPr/>
          <a:lstStyle/>
          <a:p>
            <a:r>
              <a:rPr lang="cs-CZ" dirty="0"/>
              <a:t>Pravidelné cvičení a vyvážená strava mohou pozitivně ovlivnit kvalitu spánku. </a:t>
            </a:r>
          </a:p>
          <a:p>
            <a:endParaRPr lang="cs-CZ" dirty="0"/>
          </a:p>
          <a:p>
            <a:r>
              <a:rPr lang="cs-CZ" dirty="0"/>
              <a:t>Vyhněte se těžkým jídlům a velkým jídlům před spaním. (2-3 hodiny před spánkem poslední jídlo).</a:t>
            </a:r>
          </a:p>
          <a:p>
            <a:endParaRPr lang="cs-CZ" dirty="0"/>
          </a:p>
          <a:p>
            <a:r>
              <a:rPr lang="cs-CZ" dirty="0"/>
              <a:t>Cvičení nebo pohyb na čerstvém vzduchu.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19" y="4086421"/>
            <a:ext cx="3581912" cy="260807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58" y="4090146"/>
            <a:ext cx="2992342" cy="260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7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Relaxační rutina před spaním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85682" cy="4195481"/>
          </a:xfrm>
        </p:spPr>
        <p:txBody>
          <a:bodyPr/>
          <a:lstStyle/>
          <a:p>
            <a:r>
              <a:rPr lang="cs-CZ" dirty="0"/>
              <a:t>Vytvořte si relaxační rutinu před spaním, jako je čtení, poslech uklidňující hudby, dechové cvičení nebo meditace. </a:t>
            </a:r>
          </a:p>
          <a:p>
            <a:r>
              <a:rPr lang="cs-CZ" dirty="0"/>
              <a:t>Vyhněte se stimulujícím aktivitám, jako je sledování televize nebo používání elektronických zařízení s modrým světlem.</a:t>
            </a:r>
          </a:p>
          <a:p>
            <a:r>
              <a:rPr lang="cs-CZ" dirty="0"/>
              <a:t>Večer už jen svíčky nebo tlumené světlo – ideálně červené spektrum.</a:t>
            </a:r>
          </a:p>
          <a:p>
            <a:r>
              <a:rPr lang="cs-CZ" dirty="0"/>
              <a:t>Televize, telefon – 60-90 minut před spaním NE!!!.</a:t>
            </a:r>
          </a:p>
          <a:p>
            <a:r>
              <a:rPr lang="cs-CZ" dirty="0"/>
              <a:t>Když už tedy musím používat telefon (NIGHT SHIFT).</a:t>
            </a:r>
          </a:p>
          <a:p>
            <a:r>
              <a:rPr lang="cs-CZ" dirty="0"/>
              <a:t>Brýle proti modrému světlu.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483" y="4566265"/>
            <a:ext cx="3806723" cy="201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02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 rušivých faktorů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Minimalizujte rušivé faktory, jako je světlo a hluk, například pomocí záclon, rolet, žaluzií sluchátek nebo bílého šumu.</a:t>
            </a:r>
          </a:p>
          <a:p>
            <a:endParaRPr lang="cs-CZ" dirty="0"/>
          </a:p>
          <a:p>
            <a:r>
              <a:rPr lang="cs-CZ" dirty="0"/>
              <a:t>Největší rušitel kvalitního spánku – Dioda (termostat, televize)</a:t>
            </a:r>
          </a:p>
          <a:p>
            <a:endParaRPr lang="cs-CZ" dirty="0"/>
          </a:p>
          <a:p>
            <a:r>
              <a:rPr lang="cs-CZ" dirty="0"/>
              <a:t>Wi-Fi – ideálně vypínat v celém bytě nebo domě (velký vliv na kvalitu spánku) – Ruší ani o tom nevíme.</a:t>
            </a:r>
          </a:p>
          <a:p>
            <a:endParaRPr lang="cs-CZ" dirty="0"/>
          </a:p>
          <a:p>
            <a:r>
              <a:rPr lang="cs-CZ" dirty="0"/>
              <a:t>Telefon do letového režimu, nebo ideálně vypínat úplně.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416" y="4782164"/>
            <a:ext cx="1762023" cy="17989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415" y="2248308"/>
            <a:ext cx="1762023" cy="24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00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Iont</Template>
  <TotalTime>65</TotalTime>
  <Words>660</Words>
  <Application>Microsoft Office PowerPoint</Application>
  <PresentationFormat>Širokoúhlá obrazovka</PresentationFormat>
  <Paragraphs>86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Iont</vt:lpstr>
      <vt:lpstr>ZÁKLADY SPÁNKOVÉ HYGIENY</vt:lpstr>
      <vt:lpstr>Spánková hygiena</vt:lpstr>
      <vt:lpstr>Některé klíčové prvky spánkové hygieny: </vt:lpstr>
      <vt:lpstr>1. Pravidelný spánkový režim</vt:lpstr>
      <vt:lpstr>2. Příjemné spánkové prostředí</vt:lpstr>
      <vt:lpstr>Omezení stimulantů</vt:lpstr>
      <vt:lpstr>Zdravá strava/cvičení (pohyb)</vt:lpstr>
      <vt:lpstr>Relaxační rutina před spaním</vt:lpstr>
      <vt:lpstr>Omezení rušivých faktorů</vt:lpstr>
      <vt:lpstr>Zvládání stresu</vt:lpstr>
      <vt:lpstr>Shrnutí</vt:lpstr>
      <vt:lpstr>Literatura</vt:lpstr>
      <vt:lpstr>DĚKUJI ZA POZORNOST   DOBROU NOC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SPÁNKOVÉ HYGIENY</dc:title>
  <dc:creator>Uživatel Microsoft Office</dc:creator>
  <cp:lastModifiedBy>Petr Haken</cp:lastModifiedBy>
  <cp:revision>9</cp:revision>
  <dcterms:created xsi:type="dcterms:W3CDTF">2024-04-22T14:40:26Z</dcterms:created>
  <dcterms:modified xsi:type="dcterms:W3CDTF">2024-04-24T12:22:27Z</dcterms:modified>
</cp:coreProperties>
</file>